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58" r:id="rId5"/>
    <p:sldId id="283" r:id="rId6"/>
    <p:sldId id="276" r:id="rId7"/>
    <p:sldId id="277" r:id="rId8"/>
    <p:sldId id="278" r:id="rId9"/>
    <p:sldId id="285" r:id="rId10"/>
    <p:sldId id="259" r:id="rId11"/>
    <p:sldId id="279" r:id="rId12"/>
    <p:sldId id="286" r:id="rId13"/>
    <p:sldId id="287" r:id="rId14"/>
    <p:sldId id="282" r:id="rId15"/>
    <p:sldId id="281" r:id="rId16"/>
    <p:sldId id="271" r:id="rId17"/>
    <p:sldId id="288" r:id="rId18"/>
    <p:sldId id="275" r:id="rId19"/>
  </p:sldIdLst>
  <p:sldSz cx="9144000" cy="6858000" type="screen4x3"/>
  <p:notesSz cx="69469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00" autoAdjust="0"/>
  </p:normalViewPr>
  <p:slideViewPr>
    <p:cSldViewPr>
      <p:cViewPr varScale="1">
        <p:scale>
          <a:sx n="86" d="100"/>
          <a:sy n="86" d="100"/>
        </p:scale>
        <p:origin x="1339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t" anchorCtr="0" compatLnSpc="1">
            <a:prstTxWarp prst="textNoShape">
              <a:avLst/>
            </a:prstTxWarp>
          </a:bodyPr>
          <a:lstStyle>
            <a:lvl1pPr defTabSz="925513" eaLnBrk="0" hangingPunct="0">
              <a:defRPr sz="1200" b="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700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t" anchorCtr="0" compatLnSpc="1">
            <a:prstTxWarp prst="textNoShape">
              <a:avLst/>
            </a:prstTxWarp>
          </a:bodyPr>
          <a:lstStyle>
            <a:lvl1pPr algn="r" defTabSz="925513" eaLnBrk="0" hangingPunct="0">
              <a:defRPr sz="1200" b="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b" anchorCtr="0" compatLnSpc="1">
            <a:prstTxWarp prst="textNoShape">
              <a:avLst/>
            </a:prstTxWarp>
          </a:bodyPr>
          <a:lstStyle>
            <a:lvl1pPr defTabSz="925513" eaLnBrk="0" hangingPunct="0">
              <a:defRPr sz="1200" b="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700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b" anchorCtr="0" compatLnSpc="1">
            <a:prstTxWarp prst="textNoShape">
              <a:avLst/>
            </a:prstTxWarp>
          </a:bodyPr>
          <a:lstStyle>
            <a:lvl1pPr algn="r" defTabSz="925513" eaLnBrk="0" hangingPunct="0">
              <a:defRPr sz="1200" b="0">
                <a:latin typeface="Times New Roman" pitchFamily="18" charset="0"/>
              </a:defRPr>
            </a:lvl1pPr>
          </a:lstStyle>
          <a:p>
            <a:fld id="{46766228-06FA-494C-8A03-4A6545F9016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059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t" anchorCtr="0" compatLnSpc="1">
            <a:prstTxWarp prst="textNoShape">
              <a:avLst/>
            </a:prstTxWarp>
          </a:bodyPr>
          <a:lstStyle>
            <a:lvl1pPr defTabSz="925513" eaLnBrk="0" hangingPunct="0">
              <a:defRPr sz="1200" b="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t" anchorCtr="0" compatLnSpc="1">
            <a:prstTxWarp prst="textNoShape">
              <a:avLst/>
            </a:prstTxWarp>
          </a:bodyPr>
          <a:lstStyle>
            <a:lvl1pPr algn="r" defTabSz="925513" eaLnBrk="0" hangingPunct="0">
              <a:defRPr sz="1200" b="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410075"/>
            <a:ext cx="5095875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b" anchorCtr="0" compatLnSpc="1">
            <a:prstTxWarp prst="textNoShape">
              <a:avLst/>
            </a:prstTxWarp>
          </a:bodyPr>
          <a:lstStyle>
            <a:lvl1pPr defTabSz="925513" eaLnBrk="0" hangingPunct="0">
              <a:defRPr sz="1200" b="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b" anchorCtr="0" compatLnSpc="1">
            <a:prstTxWarp prst="textNoShape">
              <a:avLst/>
            </a:prstTxWarp>
          </a:bodyPr>
          <a:lstStyle>
            <a:lvl1pPr algn="r" defTabSz="925513" eaLnBrk="0" hangingPunct="0">
              <a:defRPr sz="1200" b="0">
                <a:latin typeface="Times New Roman" pitchFamily="18" charset="0"/>
              </a:defRPr>
            </a:lvl1pPr>
          </a:lstStyle>
          <a:p>
            <a:fld id="{8D441703-EBD6-48C9-B26F-BA9D6363E76A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617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9600B7-349E-4BC1-BA02-77FABCEB0781}" type="slidenum">
              <a:rPr lang="de-DE"/>
              <a:pPr/>
              <a:t>1</a:t>
            </a:fld>
            <a:endParaRPr lang="de-DE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FCE37-ACA3-4061-9F63-9A558A3283D0}" type="slidenum">
              <a:rPr lang="de-DE"/>
              <a:pPr/>
              <a:t>10</a:t>
            </a:fld>
            <a:endParaRPr lang="de-DE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3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FCCDA-C78F-469A-864D-057D45DF449C}" type="slidenum">
              <a:rPr lang="de-DE"/>
              <a:pPr/>
              <a:t>11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833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FCCDA-C78F-469A-864D-057D45DF449C}" type="slidenum">
              <a:rPr lang="de-DE"/>
              <a:pPr/>
              <a:t>12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740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FCE37-ACA3-4061-9F63-9A558A3283D0}" type="slidenum">
              <a:rPr lang="de-DE"/>
              <a:pPr/>
              <a:t>13</a:t>
            </a:fld>
            <a:endParaRPr lang="de-DE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713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FCE37-ACA3-4061-9F63-9A558A3283D0}" type="slidenum">
              <a:rPr lang="de-DE"/>
              <a:pPr/>
              <a:t>14</a:t>
            </a:fld>
            <a:endParaRPr lang="de-DE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51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FF158-D91B-4B37-8ECF-A1ECA250A9D3}" type="slidenum">
              <a:rPr lang="de-DE"/>
              <a:pPr/>
              <a:t>15</a:t>
            </a:fld>
            <a:endParaRPr lang="de-DE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FCCDA-C78F-469A-864D-057D45DF449C}" type="slidenum">
              <a:rPr lang="de-DE"/>
              <a:pPr/>
              <a:t>16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080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6C1092-350D-45D1-9ED0-CAD44DCF0AD9}" type="slidenum">
              <a:rPr lang="de-DE"/>
              <a:pPr/>
              <a:t>17</a:t>
            </a:fld>
            <a:endParaRPr lang="de-DE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0EC6B-35B5-47E7-A842-DA9503E04F77}" type="slidenum">
              <a:rPr lang="de-DE"/>
              <a:pPr/>
              <a:t>2</a:t>
            </a:fld>
            <a:endParaRPr lang="de-DE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FCE37-ACA3-4061-9F63-9A558A3283D0}" type="slidenum">
              <a:rPr lang="de-DE"/>
              <a:pPr/>
              <a:t>3</a:t>
            </a:fld>
            <a:endParaRPr lang="de-DE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FF158-D91B-4B37-8ECF-A1ECA250A9D3}" type="slidenum">
              <a:rPr lang="de-DE"/>
              <a:pPr/>
              <a:t>4</a:t>
            </a:fld>
            <a:endParaRPr lang="de-DE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50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FCE37-ACA3-4061-9F63-9A558A3283D0}" type="slidenum">
              <a:rPr lang="de-DE"/>
              <a:pPr/>
              <a:t>5</a:t>
            </a:fld>
            <a:endParaRPr lang="de-DE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973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FCE37-ACA3-4061-9F63-9A558A3283D0}" type="slidenum">
              <a:rPr lang="de-DE"/>
              <a:pPr/>
              <a:t>6</a:t>
            </a:fld>
            <a:endParaRPr lang="de-DE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273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FCE37-ACA3-4061-9F63-9A558A3283D0}" type="slidenum">
              <a:rPr lang="de-DE"/>
              <a:pPr/>
              <a:t>7</a:t>
            </a:fld>
            <a:endParaRPr lang="de-DE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905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FF158-D91B-4B37-8ECF-A1ECA250A9D3}" type="slidenum">
              <a:rPr lang="de-DE"/>
              <a:pPr/>
              <a:t>8</a:t>
            </a:fld>
            <a:endParaRPr lang="de-DE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29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FCCDA-C78F-469A-864D-057D45DF449C}" type="slidenum">
              <a:rPr lang="de-DE"/>
              <a:pPr/>
              <a:t>9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2133600"/>
            <a:ext cx="5562600" cy="1774825"/>
          </a:xfrm>
        </p:spPr>
        <p:txBody>
          <a:bodyPr/>
          <a:lstStyle>
            <a:lvl1pPr>
              <a:lnSpc>
                <a:spcPct val="100000"/>
              </a:lnSpc>
              <a:defRPr sz="48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3089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38400" y="3962400"/>
            <a:ext cx="5562600" cy="990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C03DDCA9-261B-4C3F-8453-F8FC9F03DBA4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E739A-6F58-4EBC-BF7B-25D08D0E42C8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85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3250" y="274638"/>
            <a:ext cx="196215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274638"/>
            <a:ext cx="5734050" cy="585152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774F6-58B5-4132-9248-D51235D7F5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B9DAEA-8B93-4CD1-B198-35E7DE518B2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92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CFD8A6-C2B0-49CD-B835-6F5E1F44B24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3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00200"/>
            <a:ext cx="3581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581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BA68EE-7936-4629-920C-94AE9D6B275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39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BC15B9-3387-40DC-8225-B4D4FE323FC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66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C1CDC9-6647-4B7D-B778-DBCAE57D3662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6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F0DAF5-730C-4AAA-8D75-412E419143CD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333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50D6F5-ABD7-4925-8969-61F0BF2DD99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80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2C3FCA-A799-4B2C-AA71-32EEA8E6EC80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94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274638"/>
            <a:ext cx="7848600" cy="117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00200"/>
            <a:ext cx="73152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41" name="Rectangle 17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286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 b="0">
                <a:solidFill>
                  <a:srgbClr val="000000"/>
                </a:solidFill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4876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1" sz="1200" b="0">
                <a:solidFill>
                  <a:srgbClr val="000000"/>
                </a:solidFill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96200" y="6400800"/>
            <a:ext cx="12954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solidFill>
                  <a:srgbClr val="000000"/>
                </a:solidFill>
                <a:latin typeface="+mn-lt"/>
              </a:defRPr>
            </a:lvl1pPr>
          </a:lstStyle>
          <a:p>
            <a:fld id="{DF14786D-B935-4D1F-AC2C-C6DADC6E6DA0}" type="slidenum">
              <a:rPr lang="de-DE"/>
              <a:pPr/>
              <a:t>‹Nr.›</a:t>
            </a:fld>
            <a:endParaRPr lang="de-DE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Garamond" pitchFamily="18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Garamond" pitchFamily="18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Garamond" pitchFamily="18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Garamond" pitchFamily="18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Garamond" pitchFamily="18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Garamond" pitchFamily="18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Garamond" pitchFamily="18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60000"/>
        </a:spcBef>
        <a:spcAft>
          <a:spcPct val="0"/>
        </a:spcAft>
        <a:buClr>
          <a:srgbClr val="000000"/>
        </a:buClr>
        <a:buChar char="•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Font typeface="Garamond" pitchFamily="18" charset="0"/>
        <a:buChar char="−"/>
        <a:defRPr sz="24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Char char="•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Font typeface="Garamond" pitchFamily="18" charset="0"/>
        <a:buChar char="−"/>
        <a:defRPr sz="16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Char char="•"/>
        <a:defRPr sz="16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Char char="•"/>
        <a:defRPr sz="16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Char char="•"/>
        <a:defRPr sz="16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Char char="•"/>
        <a:defRPr sz="16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Dinh-Vien.BUI\Desktop\Arbeitplatz\Phase_1_Jan_Maerz\BasiBot\BasiBot.js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../Arbeitplatz/Phase_1_Jan_Maerz/BasiBot/Face_reg" TargetMode="External"/><Relationship Id="rId5" Type="http://schemas.openxmlformats.org/officeDocument/2006/relationships/hyperlink" Target="../Arbeitplatz/Phase_1_Jan_Maerz/BasiBot" TargetMode="External"/><Relationship Id="rId4" Type="http://schemas.openxmlformats.org/officeDocument/2006/relationships/hyperlink" Target="../Arbeitplatz/Phase_1_Jan_Maerz/BasiBot/Face_reg/Fa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75656" y="2060848"/>
            <a:ext cx="6172200" cy="1774825"/>
          </a:xfrm>
        </p:spPr>
        <p:txBody>
          <a:bodyPr/>
          <a:lstStyle/>
          <a:p>
            <a:pPr algn="ctr"/>
            <a:r>
              <a:rPr lang="de-DE" dirty="0"/>
              <a:t>[Projektname: </a:t>
            </a:r>
            <a:r>
              <a:rPr lang="de-DE" b="1" dirty="0"/>
              <a:t>Kimas</a:t>
            </a:r>
            <a:r>
              <a:rPr lang="de-DE" dirty="0"/>
              <a:t>]</a:t>
            </a:r>
            <a:br>
              <a:rPr lang="de-DE" dirty="0"/>
            </a:br>
            <a:endParaRPr lang="de-DE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75656" y="3835673"/>
            <a:ext cx="5562600" cy="990600"/>
          </a:xfrm>
        </p:spPr>
        <p:txBody>
          <a:bodyPr/>
          <a:lstStyle/>
          <a:p>
            <a:pPr algn="ctr"/>
            <a:r>
              <a:rPr lang="de-DE" dirty="0"/>
              <a:t>[Auto: Bui Vien]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4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26" y="2182490"/>
            <a:ext cx="8655454" cy="44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5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283665"/>
            <a:ext cx="8568952" cy="323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4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170333" y="188640"/>
            <a:ext cx="2846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rgbClr val="000000"/>
                </a:solidFill>
                <a:latin typeface="+mn-lt"/>
              </a:rPr>
              <a:t>Gesicht erkennen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08720"/>
            <a:ext cx="3671750" cy="29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5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656055" y="188640"/>
            <a:ext cx="7874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rgbClr val="000000"/>
                </a:solidFill>
                <a:latin typeface="+mn-lt"/>
              </a:rPr>
              <a:t>NLP (Speech erkennen, teil verstehen, antworten)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739344"/>
            <a:ext cx="4968552" cy="16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8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63888" y="2852936"/>
            <a:ext cx="2636912" cy="860425"/>
          </a:xfrm>
        </p:spPr>
        <p:txBody>
          <a:bodyPr/>
          <a:lstStyle/>
          <a:p>
            <a:r>
              <a:rPr lang="de-DE" b="1" dirty="0"/>
              <a:t>Problem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Hardware:</a:t>
            </a:r>
            <a:endParaRPr lang="de-DE" dirty="0"/>
          </a:p>
          <a:p>
            <a:pPr lvl="1"/>
            <a:r>
              <a:rPr lang="de-DE" dirty="0" err="1"/>
              <a:t>Battery</a:t>
            </a:r>
            <a:r>
              <a:rPr lang="de-DE" dirty="0"/>
              <a:t> Management System (fehlt) </a:t>
            </a:r>
          </a:p>
          <a:p>
            <a:pPr lvl="1"/>
            <a:r>
              <a:rPr lang="de-DE" dirty="0"/>
              <a:t>Mikrophone (Laut quelle erkennen)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Board update </a:t>
            </a:r>
          </a:p>
          <a:p>
            <a:r>
              <a:rPr lang="de-DE" b="1" dirty="0"/>
              <a:t>Software:</a:t>
            </a:r>
          </a:p>
          <a:p>
            <a:pPr lvl="1"/>
            <a:r>
              <a:rPr lang="de-DE" dirty="0"/>
              <a:t>Speech </a:t>
            </a:r>
            <a:r>
              <a:rPr lang="de-DE" dirty="0" err="1"/>
              <a:t>recognition</a:t>
            </a:r>
            <a:endParaRPr lang="de-DE" dirty="0"/>
          </a:p>
          <a:p>
            <a:pPr lvl="1"/>
            <a:r>
              <a:rPr lang="de-DE" dirty="0"/>
              <a:t>Dataset selbst aktualisieren  </a:t>
            </a:r>
          </a:p>
          <a:p>
            <a:pPr lvl="1"/>
            <a:r>
              <a:rPr lang="de-DE" dirty="0"/>
              <a:t>NLP immer noch einfach </a:t>
            </a:r>
          </a:p>
        </p:txBody>
      </p:sp>
    </p:spTree>
    <p:extLst>
      <p:ext uri="{BB962C8B-B14F-4D97-AF65-F5344CB8AC3E}">
        <p14:creationId xmlns:p14="http://schemas.microsoft.com/office/powerpoint/2010/main" val="1267139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/>
              <a:t>Fragen </a:t>
            </a:r>
            <a:br>
              <a:rPr lang="de-DE" b="1"/>
            </a:br>
            <a:r>
              <a:rPr lang="de-DE" b="1"/>
              <a:t>und Kommentare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Ziel:</a:t>
            </a:r>
            <a:r>
              <a:rPr lang="de-DE" dirty="0"/>
              <a:t> </a:t>
            </a:r>
            <a:r>
              <a:rPr lang="de-DE" dirty="0" err="1"/>
              <a:t>Kimmy</a:t>
            </a:r>
            <a:r>
              <a:rPr lang="de-DE" dirty="0"/>
              <a:t> </a:t>
            </a:r>
            <a:r>
              <a:rPr lang="de-DE" dirty="0" err="1"/>
              <a:t>Assistant</a:t>
            </a:r>
            <a:r>
              <a:rPr lang="de-DE" dirty="0"/>
              <a:t> (Mit spielen, mit lernen )</a:t>
            </a:r>
          </a:p>
          <a:p>
            <a:pPr lvl="1"/>
            <a:r>
              <a:rPr lang="de-DE" dirty="0"/>
              <a:t>Gesicht erkennen </a:t>
            </a:r>
          </a:p>
          <a:p>
            <a:pPr lvl="1"/>
            <a:r>
              <a:rPr lang="de-DE" dirty="0"/>
              <a:t>Mit NLP (Speech erkennen, verstehen und antworten können)</a:t>
            </a:r>
          </a:p>
          <a:p>
            <a:pPr lvl="1"/>
            <a:r>
              <a:rPr lang="de-DE" dirty="0"/>
              <a:t>Dataset(NLP) weiter selbst verbessen </a:t>
            </a:r>
          </a:p>
          <a:p>
            <a:pPr lvl="1"/>
            <a:r>
              <a:rPr lang="de-DE" dirty="0"/>
              <a:t>Robot Fahrwerk mit Sprache steuern </a:t>
            </a:r>
          </a:p>
          <a:p>
            <a:r>
              <a:rPr lang="de-DE" b="1" dirty="0"/>
              <a:t>Ist-Zustand:</a:t>
            </a:r>
            <a:r>
              <a:rPr lang="de-DE" dirty="0"/>
              <a:t> Gesicht erkennen, NLP (Speech erkennen, teil verstehen, antworten), Robot Fahrwerk mit Sprache steuern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Plan:</a:t>
            </a:r>
            <a:r>
              <a:rPr lang="de-DE" dirty="0"/>
              <a:t> Freizeit ausnutzen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75856" y="2924944"/>
            <a:ext cx="2880320" cy="860425"/>
          </a:xfrm>
        </p:spPr>
        <p:txBody>
          <a:bodyPr/>
          <a:lstStyle/>
          <a:p>
            <a:r>
              <a:rPr lang="de-DE" b="1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79412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54" b="11491"/>
          <a:stretch/>
        </p:blipFill>
        <p:spPr>
          <a:xfrm rot="5400000">
            <a:off x="5336091" y="-286871"/>
            <a:ext cx="3240360" cy="4047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b="17430"/>
          <a:stretch/>
        </p:blipFill>
        <p:spPr>
          <a:xfrm rot="10800000">
            <a:off x="179510" y="3459026"/>
            <a:ext cx="5040561" cy="3254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hteck 1"/>
          <p:cNvSpPr/>
          <p:nvPr/>
        </p:nvSpPr>
        <p:spPr>
          <a:xfrm>
            <a:off x="5463791" y="4941168"/>
            <a:ext cx="29849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000000"/>
                </a:solidFill>
                <a:latin typeface="+mn-lt"/>
              </a:rPr>
              <a:t>Motor-power: </a:t>
            </a:r>
          </a:p>
          <a:p>
            <a:pPr marL="457200" indent="-457200">
              <a:buFontTx/>
              <a:buChar char="-"/>
            </a:pPr>
            <a:r>
              <a:rPr lang="de-DE" sz="2800" b="0" dirty="0">
                <a:solidFill>
                  <a:srgbClr val="000000"/>
                </a:solidFill>
                <a:latin typeface="+mn-lt"/>
              </a:rPr>
              <a:t>5V</a:t>
            </a:r>
          </a:p>
          <a:p>
            <a:pPr marL="342900" indent="-342900">
              <a:buFontTx/>
              <a:buChar char="-"/>
            </a:pPr>
            <a:r>
              <a:rPr lang="de-DE" sz="2800" b="0" dirty="0">
                <a:solidFill>
                  <a:srgbClr val="000000"/>
                </a:solidFill>
                <a:latin typeface="+mn-lt"/>
              </a:rPr>
              <a:t>10000 </a:t>
            </a:r>
            <a:r>
              <a:rPr lang="de-DE" sz="2800" b="0" dirty="0" err="1">
                <a:solidFill>
                  <a:srgbClr val="000000"/>
                </a:solidFill>
                <a:latin typeface="+mn-lt"/>
              </a:rPr>
              <a:t>mAh</a:t>
            </a:r>
            <a:endParaRPr lang="de-DE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100029" y="701080"/>
            <a:ext cx="29849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000000"/>
                </a:solidFill>
                <a:latin typeface="+mn-lt"/>
              </a:rPr>
              <a:t>Raspberry</a:t>
            </a:r>
            <a:r>
              <a:rPr lang="de-DE" sz="2800" dirty="0">
                <a:solidFill>
                  <a:srgbClr val="000000"/>
                </a:solidFill>
                <a:latin typeface="+mn-lt"/>
              </a:rPr>
              <a:t>-power: </a:t>
            </a:r>
          </a:p>
          <a:p>
            <a:pPr marL="457200" indent="-457200">
              <a:buFontTx/>
              <a:buChar char="-"/>
            </a:pPr>
            <a:r>
              <a:rPr lang="de-DE" sz="2800" b="0" dirty="0">
                <a:solidFill>
                  <a:srgbClr val="000000"/>
                </a:solidFill>
                <a:latin typeface="+mn-lt"/>
              </a:rPr>
              <a:t>5V</a:t>
            </a:r>
          </a:p>
          <a:p>
            <a:pPr marL="342900" indent="-342900">
              <a:buFontTx/>
              <a:buChar char="-"/>
            </a:pPr>
            <a:r>
              <a:rPr lang="de-DE" sz="2800" b="0" dirty="0">
                <a:solidFill>
                  <a:srgbClr val="000000"/>
                </a:solidFill>
                <a:latin typeface="+mn-lt"/>
              </a:rPr>
              <a:t>5000 </a:t>
            </a:r>
            <a:r>
              <a:rPr lang="de-DE" sz="2800" b="0" dirty="0" err="1">
                <a:solidFill>
                  <a:srgbClr val="000000"/>
                </a:solidFill>
                <a:latin typeface="+mn-lt"/>
              </a:rPr>
              <a:t>mAh</a:t>
            </a:r>
            <a:endParaRPr lang="de-DE" b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555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t="24596" b="21544"/>
          <a:stretch/>
        </p:blipFill>
        <p:spPr>
          <a:xfrm rot="10800000">
            <a:off x="3275856" y="116632"/>
            <a:ext cx="5703760" cy="2848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9" t="12425" r="1613" b="25588"/>
          <a:stretch/>
        </p:blipFill>
        <p:spPr>
          <a:xfrm rot="10800000">
            <a:off x="251520" y="3501008"/>
            <a:ext cx="5400600" cy="3096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hteck 3"/>
          <p:cNvSpPr/>
          <p:nvPr/>
        </p:nvSpPr>
        <p:spPr>
          <a:xfrm>
            <a:off x="315467" y="692696"/>
            <a:ext cx="298495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000000"/>
                </a:solidFill>
                <a:latin typeface="+mn-lt"/>
              </a:rPr>
              <a:t>DC-Motor Driver: </a:t>
            </a:r>
          </a:p>
          <a:p>
            <a:pPr marL="457200" indent="-457200">
              <a:buFontTx/>
              <a:buChar char="-"/>
            </a:pPr>
            <a:r>
              <a:rPr lang="de-DE" b="0" dirty="0" err="1">
                <a:solidFill>
                  <a:srgbClr val="000000"/>
                </a:solidFill>
                <a:latin typeface="+mn-lt"/>
              </a:rPr>
              <a:t>Onboard</a:t>
            </a:r>
            <a:r>
              <a:rPr lang="de-DE" b="0" dirty="0">
                <a:solidFill>
                  <a:srgbClr val="000000"/>
                </a:solidFill>
                <a:latin typeface="+mn-lt"/>
              </a:rPr>
              <a:t> PCA9685</a:t>
            </a:r>
          </a:p>
          <a:p>
            <a:pPr marL="457200" indent="-457200">
              <a:buFontTx/>
              <a:buChar char="-"/>
            </a:pPr>
            <a:r>
              <a:rPr lang="de-DE" b="0" dirty="0">
                <a:solidFill>
                  <a:srgbClr val="000000"/>
                </a:solidFill>
                <a:latin typeface="+mn-lt"/>
              </a:rPr>
              <a:t>5V, </a:t>
            </a:r>
            <a:r>
              <a:rPr lang="de-DE" b="0" dirty="0" err="1">
                <a:solidFill>
                  <a:srgbClr val="000000"/>
                </a:solidFill>
                <a:latin typeface="+mn-lt"/>
              </a:rPr>
              <a:t>max</a:t>
            </a:r>
            <a:r>
              <a:rPr lang="de-DE" b="0" dirty="0">
                <a:solidFill>
                  <a:srgbClr val="000000"/>
                </a:solidFill>
                <a:latin typeface="+mn-lt"/>
              </a:rPr>
              <a:t> 3A</a:t>
            </a:r>
          </a:p>
        </p:txBody>
      </p:sp>
      <p:sp>
        <p:nvSpPr>
          <p:cNvPr id="6" name="Rechteck 5"/>
          <p:cNvSpPr/>
          <p:nvPr/>
        </p:nvSpPr>
        <p:spPr>
          <a:xfrm>
            <a:off x="5682655" y="4725144"/>
            <a:ext cx="329696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000000"/>
                </a:solidFill>
                <a:latin typeface="+mn-lt"/>
              </a:rPr>
              <a:t>Servo</a:t>
            </a:r>
            <a:r>
              <a:rPr lang="de-DE" sz="2800" dirty="0">
                <a:solidFill>
                  <a:srgbClr val="000000"/>
                </a:solidFill>
                <a:latin typeface="+mn-lt"/>
              </a:rPr>
              <a:t>-Motor Driver: </a:t>
            </a:r>
          </a:p>
          <a:p>
            <a:pPr marL="457200" indent="-457200">
              <a:buFontTx/>
              <a:buChar char="-"/>
            </a:pPr>
            <a:r>
              <a:rPr lang="de-DE" b="0" dirty="0">
                <a:solidFill>
                  <a:srgbClr val="000000"/>
                </a:solidFill>
                <a:latin typeface="+mn-lt"/>
              </a:rPr>
              <a:t>16-Channel /PWM</a:t>
            </a:r>
          </a:p>
          <a:p>
            <a:pPr marL="457200" indent="-457200">
              <a:buFontTx/>
              <a:buChar char="-"/>
            </a:pPr>
            <a:r>
              <a:rPr lang="de-DE" b="0" dirty="0">
                <a:solidFill>
                  <a:srgbClr val="000000"/>
                </a:solidFill>
                <a:latin typeface="+mn-lt"/>
              </a:rPr>
              <a:t>5V, </a:t>
            </a:r>
            <a:r>
              <a:rPr lang="de-DE" b="0" dirty="0" err="1">
                <a:solidFill>
                  <a:srgbClr val="000000"/>
                </a:solidFill>
                <a:latin typeface="+mn-lt"/>
              </a:rPr>
              <a:t>max</a:t>
            </a:r>
            <a:r>
              <a:rPr lang="de-DE" b="0" dirty="0">
                <a:solidFill>
                  <a:srgbClr val="000000"/>
                </a:solidFill>
                <a:latin typeface="+mn-lt"/>
              </a:rPr>
              <a:t> 3A</a:t>
            </a:r>
          </a:p>
        </p:txBody>
      </p:sp>
    </p:spTree>
    <p:extLst>
      <p:ext uri="{BB962C8B-B14F-4D97-AF65-F5344CB8AC3E}">
        <p14:creationId xmlns:p14="http://schemas.microsoft.com/office/powerpoint/2010/main" val="370184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80368" y="1112320"/>
            <a:ext cx="5085184" cy="38138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8" t="5479" r="10959"/>
          <a:stretch/>
        </p:blipFill>
        <p:spPr>
          <a:xfrm>
            <a:off x="611560" y="2780928"/>
            <a:ext cx="3600400" cy="3726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t="27911" r="26469" b="1"/>
          <a:stretch/>
        </p:blipFill>
        <p:spPr>
          <a:xfrm rot="5400000">
            <a:off x="863587" y="440669"/>
            <a:ext cx="2160242" cy="180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83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63888" y="2928615"/>
            <a:ext cx="2636912" cy="860425"/>
          </a:xfrm>
        </p:spPr>
        <p:txBody>
          <a:bodyPr/>
          <a:lstStyle/>
          <a:p>
            <a:r>
              <a:rPr lang="de-DE" b="1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75572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Training Data:</a:t>
            </a:r>
            <a:r>
              <a:rPr lang="de-DE" dirty="0"/>
              <a:t> Die Dateien werden nur zu Trainingszwecken verwenden</a:t>
            </a:r>
          </a:p>
          <a:p>
            <a:pPr lvl="1"/>
            <a:r>
              <a:rPr lang="de-DE" dirty="0" err="1">
                <a:hlinkClick r:id="rId3" action="ppaction://hlinkfile"/>
              </a:rPr>
              <a:t>BasiBot.json</a:t>
            </a:r>
            <a:endParaRPr lang="de-DE" dirty="0"/>
          </a:p>
          <a:p>
            <a:pPr lvl="1"/>
            <a:r>
              <a:rPr lang="de-DE" dirty="0">
                <a:hlinkClick r:id="rId4" action="ppaction://hlinkfile"/>
              </a:rPr>
              <a:t>Image Dateien</a:t>
            </a:r>
            <a:endParaRPr lang="de-DE" dirty="0"/>
          </a:p>
          <a:p>
            <a:r>
              <a:rPr lang="de-DE" b="1" dirty="0"/>
              <a:t>Ergebnis:</a:t>
            </a:r>
            <a:r>
              <a:rPr lang="de-DE" dirty="0"/>
              <a:t> Das Ergebnis wird nach dem Training erhalten.</a:t>
            </a:r>
          </a:p>
          <a:p>
            <a:pPr lvl="1"/>
            <a:r>
              <a:rPr lang="de-DE" dirty="0" err="1">
                <a:hlinkClick r:id="rId5" action="ppaction://hlinkfile"/>
              </a:rPr>
              <a:t>training_data</a:t>
            </a:r>
            <a:endParaRPr lang="de-DE" dirty="0"/>
          </a:p>
          <a:p>
            <a:pPr lvl="1"/>
            <a:r>
              <a:rPr lang="de-DE" dirty="0" err="1">
                <a:hlinkClick r:id="rId6" action="ppaction://hlinkfile"/>
              </a:rPr>
              <a:t>encodings.pickle</a:t>
            </a:r>
            <a:endParaRPr lang="de-D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 Theme 1">
      <a:dk1>
        <a:srgbClr val="003366"/>
      </a:dk1>
      <a:lt1>
        <a:srgbClr val="FFFFFF"/>
      </a:lt1>
      <a:dk2>
        <a:srgbClr val="008080"/>
      </a:dk2>
      <a:lt2>
        <a:srgbClr val="FFCC66"/>
      </a:lt2>
      <a:accent1>
        <a:srgbClr val="3366CC"/>
      </a:accent1>
      <a:accent2>
        <a:srgbClr val="0099CC"/>
      </a:accent2>
      <a:accent3>
        <a:srgbClr val="AAC0C0"/>
      </a:accent3>
      <a:accent4>
        <a:srgbClr val="DADADA"/>
      </a:accent4>
      <a:accent5>
        <a:srgbClr val="ADB8E2"/>
      </a:accent5>
      <a:accent6>
        <a:srgbClr val="008AB9"/>
      </a:accent6>
      <a:hlink>
        <a:srgbClr val="999933"/>
      </a:hlink>
      <a:folHlink>
        <a:srgbClr val="009900"/>
      </a:folHlink>
    </a:clrScheme>
    <a:fontScheme name="Office Theme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3366"/>
        </a:dk1>
        <a:lt1>
          <a:srgbClr val="FFFFFF"/>
        </a:lt1>
        <a:dk2>
          <a:srgbClr val="008080"/>
        </a:dk2>
        <a:lt2>
          <a:srgbClr val="FFCC66"/>
        </a:lt2>
        <a:accent1>
          <a:srgbClr val="3366CC"/>
        </a:accent1>
        <a:accent2>
          <a:srgbClr val="0099CC"/>
        </a:accent2>
        <a:accent3>
          <a:srgbClr val="AAC0C0"/>
        </a:accent3>
        <a:accent4>
          <a:srgbClr val="DADADA"/>
        </a:accent4>
        <a:accent5>
          <a:srgbClr val="ADB8E2"/>
        </a:accent5>
        <a:accent6>
          <a:srgbClr val="008AB9"/>
        </a:accent6>
        <a:hlink>
          <a:srgbClr val="999933"/>
        </a:hlink>
        <a:folHlink>
          <a:srgbClr val="00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4D4D4D"/>
        </a:dk1>
        <a:lt1>
          <a:srgbClr val="D6EFD0"/>
        </a:lt1>
        <a:dk2>
          <a:srgbClr val="336699"/>
        </a:dk2>
        <a:lt2>
          <a:srgbClr val="65B5D1"/>
        </a:lt2>
        <a:accent1>
          <a:srgbClr val="9BB9C3"/>
        </a:accent1>
        <a:accent2>
          <a:srgbClr val="99CCFF"/>
        </a:accent2>
        <a:accent3>
          <a:srgbClr val="E8F6E4"/>
        </a:accent3>
        <a:accent4>
          <a:srgbClr val="404040"/>
        </a:accent4>
        <a:accent5>
          <a:srgbClr val="CBD9DE"/>
        </a:accent5>
        <a:accent6>
          <a:srgbClr val="8AB9E7"/>
        </a:accent6>
        <a:hlink>
          <a:srgbClr val="009999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3300"/>
        </a:dk1>
        <a:lt1>
          <a:srgbClr val="FFFFFF"/>
        </a:lt1>
        <a:dk2>
          <a:srgbClr val="336600"/>
        </a:dk2>
        <a:lt2>
          <a:srgbClr val="FFCC66"/>
        </a:lt2>
        <a:accent1>
          <a:srgbClr val="996633"/>
        </a:accent1>
        <a:accent2>
          <a:srgbClr val="0099CC"/>
        </a:accent2>
        <a:accent3>
          <a:srgbClr val="ADB8AA"/>
        </a:accent3>
        <a:accent4>
          <a:srgbClr val="DADADA"/>
        </a:accent4>
        <a:accent5>
          <a:srgbClr val="CAB8AD"/>
        </a:accent5>
        <a:accent6>
          <a:srgbClr val="008AB9"/>
        </a:accent6>
        <a:hlink>
          <a:srgbClr val="FF9933"/>
        </a:hlink>
        <a:folHlink>
          <a:srgbClr val="00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100000"/>
        </a:dk1>
        <a:lt1>
          <a:srgbClr val="FFFFFF"/>
        </a:lt1>
        <a:dk2>
          <a:srgbClr val="800000"/>
        </a:dk2>
        <a:lt2>
          <a:srgbClr val="FFCC66"/>
        </a:lt2>
        <a:accent1>
          <a:srgbClr val="003366"/>
        </a:accent1>
        <a:accent2>
          <a:srgbClr val="996633"/>
        </a:accent2>
        <a:accent3>
          <a:srgbClr val="C0AAAA"/>
        </a:accent3>
        <a:accent4>
          <a:srgbClr val="DADADA"/>
        </a:accent4>
        <a:accent5>
          <a:srgbClr val="AAADB8"/>
        </a:accent5>
        <a:accent6>
          <a:srgbClr val="8A5C2D"/>
        </a:accent6>
        <a:hlink>
          <a:srgbClr val="336699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666633"/>
        </a:dk1>
        <a:lt1>
          <a:srgbClr val="FFFFFF"/>
        </a:lt1>
        <a:dk2>
          <a:srgbClr val="CC9900"/>
        </a:dk2>
        <a:lt2>
          <a:srgbClr val="DDDDDD"/>
        </a:lt2>
        <a:accent1>
          <a:srgbClr val="CC6600"/>
        </a:accent1>
        <a:accent2>
          <a:srgbClr val="996633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8A5C2D"/>
        </a:accent6>
        <a:hlink>
          <a:srgbClr val="6633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7A625CF-B5CE-4992-9240-F6971AA178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für Projektnachbereitung</Template>
  <TotalTime>0</TotalTime>
  <Words>196</Words>
  <Application>Microsoft Office PowerPoint</Application>
  <PresentationFormat>Bildschirmpräsentation (4:3)</PresentationFormat>
  <Paragraphs>58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Garamond</vt:lpstr>
      <vt:lpstr>Times New Roman</vt:lpstr>
      <vt:lpstr>Office</vt:lpstr>
      <vt:lpstr>[Projektname: Kimas] </vt:lpstr>
      <vt:lpstr>PowerPoint-Präsentation</vt:lpstr>
      <vt:lpstr>PowerPoint-Präsentation</vt:lpstr>
      <vt:lpstr>Hardware</vt:lpstr>
      <vt:lpstr>PowerPoint-Präsentation</vt:lpstr>
      <vt:lpstr>PowerPoint-Präsentation</vt:lpstr>
      <vt:lpstr>PowerPoint-Präsentation</vt:lpstr>
      <vt:lpstr>Software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</vt:lpstr>
      <vt:lpstr>PowerPoint-Präsentation</vt:lpstr>
      <vt:lpstr>Fragen  und Kommentare</vt:lpstr>
    </vt:vector>
  </TitlesOfParts>
  <Manager/>
  <Company>MBtech Group GmbH &amp; Co. KGaA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[Projektname] Kimas</dc:title>
  <dc:subject/>
  <dc:creator>BUI Dinh Vien</dc:creator>
  <cp:keywords/>
  <dc:description/>
  <cp:lastModifiedBy>BUI Dinh Vien</cp:lastModifiedBy>
  <cp:revision>29</cp:revision>
  <dcterms:created xsi:type="dcterms:W3CDTF">2021-02-16T13:39:54Z</dcterms:created>
  <dcterms:modified xsi:type="dcterms:W3CDTF">2023-02-02T23:53:26Z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TC010184551031</vt:lpwstr>
  </property>
</Properties>
</file>